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599525" cy="32399288"/>
  <p:notesSz cx="6858000" cy="9144000"/>
  <p:defaultTextStyle>
    <a:defPPr>
      <a:defRPr lang="es-MX"/>
    </a:defPPr>
    <a:lvl1pPr marL="0" algn="l" defTabSz="2591867" rtl="0" eaLnBrk="1" latinLnBrk="0" hangingPunct="1">
      <a:defRPr sz="5102" kern="1200">
        <a:solidFill>
          <a:schemeClr val="tx1"/>
        </a:solidFill>
        <a:latin typeface="+mn-lt"/>
        <a:ea typeface="+mn-ea"/>
        <a:cs typeface="+mn-cs"/>
      </a:defRPr>
    </a:lvl1pPr>
    <a:lvl2pPr marL="1295933" algn="l" defTabSz="2591867" rtl="0" eaLnBrk="1" latinLnBrk="0" hangingPunct="1">
      <a:defRPr sz="5102" kern="1200">
        <a:solidFill>
          <a:schemeClr val="tx1"/>
        </a:solidFill>
        <a:latin typeface="+mn-lt"/>
        <a:ea typeface="+mn-ea"/>
        <a:cs typeface="+mn-cs"/>
      </a:defRPr>
    </a:lvl2pPr>
    <a:lvl3pPr marL="2591867" algn="l" defTabSz="2591867" rtl="0" eaLnBrk="1" latinLnBrk="0" hangingPunct="1">
      <a:defRPr sz="5102" kern="1200">
        <a:solidFill>
          <a:schemeClr val="tx1"/>
        </a:solidFill>
        <a:latin typeface="+mn-lt"/>
        <a:ea typeface="+mn-ea"/>
        <a:cs typeface="+mn-cs"/>
      </a:defRPr>
    </a:lvl3pPr>
    <a:lvl4pPr marL="3887800" algn="l" defTabSz="2591867" rtl="0" eaLnBrk="1" latinLnBrk="0" hangingPunct="1">
      <a:defRPr sz="5102" kern="1200">
        <a:solidFill>
          <a:schemeClr val="tx1"/>
        </a:solidFill>
        <a:latin typeface="+mn-lt"/>
        <a:ea typeface="+mn-ea"/>
        <a:cs typeface="+mn-cs"/>
      </a:defRPr>
    </a:lvl4pPr>
    <a:lvl5pPr marL="5183734" algn="l" defTabSz="2591867" rtl="0" eaLnBrk="1" latinLnBrk="0" hangingPunct="1">
      <a:defRPr sz="5102" kern="1200">
        <a:solidFill>
          <a:schemeClr val="tx1"/>
        </a:solidFill>
        <a:latin typeface="+mn-lt"/>
        <a:ea typeface="+mn-ea"/>
        <a:cs typeface="+mn-cs"/>
      </a:defRPr>
    </a:lvl5pPr>
    <a:lvl6pPr marL="6479667" algn="l" defTabSz="2591867" rtl="0" eaLnBrk="1" latinLnBrk="0" hangingPunct="1">
      <a:defRPr sz="5102" kern="1200">
        <a:solidFill>
          <a:schemeClr val="tx1"/>
        </a:solidFill>
        <a:latin typeface="+mn-lt"/>
        <a:ea typeface="+mn-ea"/>
        <a:cs typeface="+mn-cs"/>
      </a:defRPr>
    </a:lvl6pPr>
    <a:lvl7pPr marL="7775600" algn="l" defTabSz="2591867" rtl="0" eaLnBrk="1" latinLnBrk="0" hangingPunct="1">
      <a:defRPr sz="5102" kern="1200">
        <a:solidFill>
          <a:schemeClr val="tx1"/>
        </a:solidFill>
        <a:latin typeface="+mn-lt"/>
        <a:ea typeface="+mn-ea"/>
        <a:cs typeface="+mn-cs"/>
      </a:defRPr>
    </a:lvl7pPr>
    <a:lvl8pPr marL="9071534" algn="l" defTabSz="2591867" rtl="0" eaLnBrk="1" latinLnBrk="0" hangingPunct="1">
      <a:defRPr sz="5102" kern="1200">
        <a:solidFill>
          <a:schemeClr val="tx1"/>
        </a:solidFill>
        <a:latin typeface="+mn-lt"/>
        <a:ea typeface="+mn-ea"/>
        <a:cs typeface="+mn-cs"/>
      </a:defRPr>
    </a:lvl8pPr>
    <a:lvl9pPr marL="10367467" algn="l" defTabSz="2591867" rtl="0" eaLnBrk="1" latinLnBrk="0" hangingPunct="1">
      <a:defRPr sz="51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16" d="100"/>
          <a:sy n="16" d="100"/>
        </p:scale>
        <p:origin x="212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5302386"/>
            <a:ext cx="18359596" cy="11279752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7017128"/>
            <a:ext cx="16199644" cy="7822326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855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646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724962"/>
            <a:ext cx="4657398" cy="2745689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724962"/>
            <a:ext cx="13702199" cy="2745689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849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219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8077332"/>
            <a:ext cx="18629590" cy="134772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21682033"/>
            <a:ext cx="18629590" cy="7087342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789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8624810"/>
            <a:ext cx="9179798" cy="2055705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8624810"/>
            <a:ext cx="9179798" cy="2055705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0046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724969"/>
            <a:ext cx="18629590" cy="626236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942328"/>
            <a:ext cx="9137610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1834740"/>
            <a:ext cx="9137610" cy="174071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7942328"/>
            <a:ext cx="9182611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1834740"/>
            <a:ext cx="9182611" cy="174071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445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599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371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664905"/>
            <a:ext cx="10934760" cy="23024494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86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664905"/>
            <a:ext cx="10934760" cy="23024494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500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724969"/>
            <a:ext cx="18629590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624810"/>
            <a:ext cx="18629590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EA419-F16E-4B7E-80BA-96C20D429127}" type="datetimeFigureOut">
              <a:rPr lang="es-MX" smtClean="0"/>
              <a:t>28/04/2014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30029347"/>
            <a:ext cx="728984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1E36E-BB50-4CBF-B577-899F38880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463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606138"/>
              </p:ext>
            </p:extLst>
          </p:nvPr>
        </p:nvGraphicFramePr>
        <p:xfrm>
          <a:off x="1567498" y="732790"/>
          <a:ext cx="18586450" cy="825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orelDRAW" r:id="rId3" imgW="22296431" imgH="9896590" progId="CorelDraw.Graphic.17">
                  <p:embed/>
                </p:oleObj>
              </mc:Choice>
              <mc:Fallback>
                <p:oleObj name="CorelDRAW" r:id="rId3" imgW="22296431" imgH="9896590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7498" y="732790"/>
                        <a:ext cx="18586450" cy="825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redondeado 7"/>
          <p:cNvSpPr/>
          <p:nvPr/>
        </p:nvSpPr>
        <p:spPr>
          <a:xfrm>
            <a:off x="2725738" y="27234672"/>
            <a:ext cx="1799414" cy="1072595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/>
              <a:t>Inicia el Caso de Uso</a:t>
            </a:r>
            <a:endParaRPr lang="es-MX" sz="2400" dirty="0"/>
          </a:p>
        </p:txBody>
      </p:sp>
      <p:grpSp>
        <p:nvGrpSpPr>
          <p:cNvPr id="9" name="Grupo 8"/>
          <p:cNvGrpSpPr/>
          <p:nvPr/>
        </p:nvGrpSpPr>
        <p:grpSpPr>
          <a:xfrm>
            <a:off x="3021060" y="28853792"/>
            <a:ext cx="1185702" cy="1157907"/>
            <a:chOff x="1723615" y="823396"/>
            <a:chExt cx="1262062" cy="1262062"/>
          </a:xfrm>
        </p:grpSpPr>
        <p:sp>
          <p:nvSpPr>
            <p:cNvPr id="10" name="Elipse 9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Se Ingresa el ID del Equipo</a:t>
              </a:r>
              <a:endParaRPr lang="es-MX" sz="1100" kern="1200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499196" y="28853792"/>
            <a:ext cx="1185702" cy="1157907"/>
            <a:chOff x="1723615" y="823396"/>
            <a:chExt cx="1262062" cy="1262062"/>
          </a:xfrm>
        </p:grpSpPr>
        <p:sp>
          <p:nvSpPr>
            <p:cNvPr id="13" name="Elipse 12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Se Autocompleta el “Área”</a:t>
              </a:r>
              <a:endParaRPr lang="es-MX" sz="1100" kern="1200" dirty="0"/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898497" y="28853792"/>
            <a:ext cx="1185702" cy="1157907"/>
            <a:chOff x="1723615" y="823396"/>
            <a:chExt cx="1262062" cy="1262062"/>
          </a:xfrm>
        </p:grpSpPr>
        <p:sp>
          <p:nvSpPr>
            <p:cNvPr id="16" name="Elipse 15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¿Se conoce</a:t>
              </a: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dirty="0" smtClean="0"/>
                <a:t>el ID del empleado?</a:t>
              </a:r>
              <a:endParaRPr lang="es-MX" sz="1100" kern="1200" dirty="0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8790546" y="28853792"/>
            <a:ext cx="1185702" cy="1157907"/>
            <a:chOff x="1723615" y="823396"/>
            <a:chExt cx="1262062" cy="1262062"/>
          </a:xfrm>
        </p:grpSpPr>
        <p:sp>
          <p:nvSpPr>
            <p:cNvPr id="19" name="Elipse 18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Se Autocompleta el “Nombre”</a:t>
              </a:r>
              <a:endParaRPr lang="es-MX" sz="1100" kern="1200" dirty="0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5898497" y="27192017"/>
            <a:ext cx="1185702" cy="1157907"/>
            <a:chOff x="1723615" y="823396"/>
            <a:chExt cx="1262062" cy="1262062"/>
          </a:xfrm>
        </p:grpSpPr>
        <p:sp>
          <p:nvSpPr>
            <p:cNvPr id="22" name="Elipse 21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NO</a:t>
              </a:r>
              <a:endParaRPr lang="es-MX" sz="1100" kern="1200" dirty="0"/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7345384" y="28853792"/>
            <a:ext cx="1185702" cy="1157907"/>
            <a:chOff x="1723615" y="823396"/>
            <a:chExt cx="1262062" cy="1262062"/>
          </a:xfrm>
        </p:grpSpPr>
        <p:sp>
          <p:nvSpPr>
            <p:cNvPr id="25" name="Elipse 24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SI</a:t>
              </a:r>
              <a:endParaRPr lang="es-MX" sz="1100" kern="1200" dirty="0"/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10215888" y="28853792"/>
            <a:ext cx="1185702" cy="1157907"/>
            <a:chOff x="1723615" y="823396"/>
            <a:chExt cx="1262062" cy="1262062"/>
          </a:xfrm>
        </p:grpSpPr>
        <p:sp>
          <p:nvSpPr>
            <p:cNvPr id="28" name="Elipse 27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dirty="0" smtClean="0"/>
                <a:t>Se Selecciona el Problema</a:t>
              </a:r>
              <a:endParaRPr lang="es-MX" sz="1100" kern="1200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11657487" y="28847641"/>
            <a:ext cx="1185702" cy="1157907"/>
            <a:chOff x="1723615" y="823396"/>
            <a:chExt cx="1262062" cy="1262062"/>
          </a:xfrm>
        </p:grpSpPr>
        <p:sp>
          <p:nvSpPr>
            <p:cNvPr id="31" name="Elipse 30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Se Agregan Observaciones</a:t>
              </a:r>
              <a:endParaRPr lang="es-MX" sz="1100" kern="1200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7345384" y="27192017"/>
            <a:ext cx="1185702" cy="1157907"/>
            <a:chOff x="1723615" y="823396"/>
            <a:chExt cx="1262062" cy="1262062"/>
          </a:xfrm>
        </p:grpSpPr>
        <p:sp>
          <p:nvSpPr>
            <p:cNvPr id="34" name="Elipse 33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dirty="0" smtClean="0"/>
                <a:t>Se busca por criterio</a:t>
              </a:r>
              <a:endParaRPr lang="es-MX" sz="1100" kern="1200" dirty="0"/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8795193" y="27192017"/>
            <a:ext cx="1185702" cy="1157907"/>
            <a:chOff x="1723615" y="823396"/>
            <a:chExt cx="1262062" cy="1262062"/>
          </a:xfrm>
        </p:grpSpPr>
        <p:sp>
          <p:nvSpPr>
            <p:cNvPr id="37" name="Elipse 36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Se Selecciona al Empleado</a:t>
              </a:r>
              <a:endParaRPr lang="es-MX" sz="1100" kern="1200" dirty="0"/>
            </a:p>
          </p:txBody>
        </p:sp>
      </p:grpSp>
      <p:grpSp>
        <p:nvGrpSpPr>
          <p:cNvPr id="39" name="Grupo 38"/>
          <p:cNvGrpSpPr/>
          <p:nvPr/>
        </p:nvGrpSpPr>
        <p:grpSpPr>
          <a:xfrm>
            <a:off x="13112525" y="28847641"/>
            <a:ext cx="1185702" cy="1157907"/>
            <a:chOff x="1723615" y="823396"/>
            <a:chExt cx="1262062" cy="1262062"/>
          </a:xfrm>
        </p:grpSpPr>
        <p:sp>
          <p:nvSpPr>
            <p:cNvPr id="40" name="Elipse 39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Se Registra la Solicitud</a:t>
              </a:r>
              <a:endParaRPr lang="es-MX" sz="1100" kern="12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14567563" y="28847640"/>
            <a:ext cx="1185702" cy="1157907"/>
            <a:chOff x="1723615" y="823396"/>
            <a:chExt cx="1262062" cy="1262062"/>
          </a:xfrm>
        </p:grpSpPr>
        <p:sp>
          <p:nvSpPr>
            <p:cNvPr id="43" name="Elipse 42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¿Error?</a:t>
              </a:r>
              <a:endParaRPr lang="es-MX" sz="1100" kern="1200" dirty="0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14567563" y="27429996"/>
            <a:ext cx="1185702" cy="1157907"/>
            <a:chOff x="1723615" y="823396"/>
            <a:chExt cx="1262062" cy="1262062"/>
          </a:xfrm>
        </p:grpSpPr>
        <p:sp>
          <p:nvSpPr>
            <p:cNvPr id="46" name="Elipse 45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dirty="0" smtClean="0"/>
                <a:t>NO</a:t>
              </a:r>
              <a:endParaRPr lang="es-MX" sz="1100" kern="1200" dirty="0"/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14567563" y="30309645"/>
            <a:ext cx="1185702" cy="1157907"/>
            <a:chOff x="1723615" y="823396"/>
            <a:chExt cx="1262062" cy="1262062"/>
          </a:xfrm>
        </p:grpSpPr>
        <p:sp>
          <p:nvSpPr>
            <p:cNvPr id="49" name="Elipse 48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SI</a:t>
              </a:r>
              <a:endParaRPr lang="es-MX" sz="1100" kern="1200" dirty="0"/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16022602" y="27429996"/>
            <a:ext cx="1185702" cy="1157907"/>
            <a:chOff x="1723615" y="823396"/>
            <a:chExt cx="1262062" cy="1262062"/>
          </a:xfrm>
        </p:grpSpPr>
        <p:sp>
          <p:nvSpPr>
            <p:cNvPr id="52" name="Elipse 51"/>
            <p:cNvSpPr/>
            <p:nvPr/>
          </p:nvSpPr>
          <p:spPr>
            <a:xfrm>
              <a:off x="1723615" y="823396"/>
              <a:ext cx="1262062" cy="1262062"/>
            </a:xfrm>
            <a:prstGeom prst="ellipse">
              <a:avLst/>
            </a:prstGeom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Elipse 4"/>
            <p:cNvSpPr/>
            <p:nvPr/>
          </p:nvSpPr>
          <p:spPr>
            <a:xfrm>
              <a:off x="1908440" y="1008221"/>
              <a:ext cx="892412" cy="892412"/>
            </a:xfrm>
            <a:prstGeom prst="rect">
              <a:avLst/>
            </a:prstGeom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1100" kern="1200" dirty="0" smtClean="0"/>
                <a:t>Se Genera el Reporte con un Folio Único</a:t>
              </a:r>
              <a:endParaRPr lang="es-MX" sz="1100" kern="1200" dirty="0"/>
            </a:p>
          </p:txBody>
        </p:sp>
      </p:grpSp>
      <p:sp>
        <p:nvSpPr>
          <p:cNvPr id="54" name="Rectángulo redondeado 53"/>
          <p:cNvSpPr/>
          <p:nvPr/>
        </p:nvSpPr>
        <p:spPr>
          <a:xfrm>
            <a:off x="17626713" y="27472651"/>
            <a:ext cx="1799414" cy="1072595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/>
              <a:t>Termina el Caso de Uso</a:t>
            </a:r>
            <a:endParaRPr lang="es-MX" sz="2400" dirty="0"/>
          </a:p>
        </p:txBody>
      </p:sp>
      <p:cxnSp>
        <p:nvCxnSpPr>
          <p:cNvPr id="55" name="Conector recto de flecha 54"/>
          <p:cNvCxnSpPr>
            <a:stCxn id="8" idx="2"/>
            <a:endCxn id="10" idx="0"/>
          </p:cNvCxnSpPr>
          <p:nvPr/>
        </p:nvCxnSpPr>
        <p:spPr>
          <a:xfrm flipH="1">
            <a:off x="3613911" y="28307267"/>
            <a:ext cx="11534" cy="546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/>
          <p:cNvCxnSpPr>
            <a:stCxn id="10" idx="6"/>
            <a:endCxn id="13" idx="2"/>
          </p:cNvCxnSpPr>
          <p:nvPr/>
        </p:nvCxnSpPr>
        <p:spPr>
          <a:xfrm>
            <a:off x="4206762" y="29432746"/>
            <a:ext cx="2924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/>
          <p:cNvCxnSpPr>
            <a:stCxn id="13" idx="6"/>
            <a:endCxn id="16" idx="2"/>
          </p:cNvCxnSpPr>
          <p:nvPr/>
        </p:nvCxnSpPr>
        <p:spPr>
          <a:xfrm>
            <a:off x="5684898" y="29432746"/>
            <a:ext cx="2135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/>
          <p:cNvCxnSpPr>
            <a:stCxn id="16" idx="0"/>
            <a:endCxn id="22" idx="4"/>
          </p:cNvCxnSpPr>
          <p:nvPr/>
        </p:nvCxnSpPr>
        <p:spPr>
          <a:xfrm flipV="1">
            <a:off x="6491348" y="28349924"/>
            <a:ext cx="0" cy="503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/>
          <p:cNvCxnSpPr>
            <a:stCxn id="22" idx="6"/>
            <a:endCxn id="34" idx="2"/>
          </p:cNvCxnSpPr>
          <p:nvPr/>
        </p:nvCxnSpPr>
        <p:spPr>
          <a:xfrm>
            <a:off x="7084199" y="27770971"/>
            <a:ext cx="2611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/>
          <p:cNvCxnSpPr>
            <a:stCxn id="34" idx="6"/>
            <a:endCxn id="37" idx="2"/>
          </p:cNvCxnSpPr>
          <p:nvPr/>
        </p:nvCxnSpPr>
        <p:spPr>
          <a:xfrm>
            <a:off x="8531086" y="27770971"/>
            <a:ext cx="264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/>
          <p:cNvCxnSpPr>
            <a:stCxn id="37" idx="4"/>
            <a:endCxn id="19" idx="0"/>
          </p:cNvCxnSpPr>
          <p:nvPr/>
        </p:nvCxnSpPr>
        <p:spPr>
          <a:xfrm flipH="1">
            <a:off x="9383397" y="28349924"/>
            <a:ext cx="4647" cy="503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>
            <a:stCxn id="19" idx="6"/>
            <a:endCxn id="28" idx="2"/>
          </p:cNvCxnSpPr>
          <p:nvPr/>
        </p:nvCxnSpPr>
        <p:spPr>
          <a:xfrm>
            <a:off x="9976248" y="29432746"/>
            <a:ext cx="239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/>
          <p:cNvCxnSpPr>
            <a:stCxn id="16" idx="6"/>
            <a:endCxn id="25" idx="2"/>
          </p:cNvCxnSpPr>
          <p:nvPr/>
        </p:nvCxnSpPr>
        <p:spPr>
          <a:xfrm>
            <a:off x="7084199" y="29432746"/>
            <a:ext cx="2611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/>
          <p:cNvCxnSpPr>
            <a:stCxn id="25" idx="6"/>
            <a:endCxn id="19" idx="2"/>
          </p:cNvCxnSpPr>
          <p:nvPr/>
        </p:nvCxnSpPr>
        <p:spPr>
          <a:xfrm>
            <a:off x="8531086" y="29432746"/>
            <a:ext cx="2594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>
            <a:stCxn id="28" idx="6"/>
            <a:endCxn id="31" idx="2"/>
          </p:cNvCxnSpPr>
          <p:nvPr/>
        </p:nvCxnSpPr>
        <p:spPr>
          <a:xfrm flipV="1">
            <a:off x="11401590" y="29426595"/>
            <a:ext cx="255897" cy="6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/>
          <p:cNvCxnSpPr>
            <a:stCxn id="31" idx="6"/>
            <a:endCxn id="40" idx="2"/>
          </p:cNvCxnSpPr>
          <p:nvPr/>
        </p:nvCxnSpPr>
        <p:spPr>
          <a:xfrm>
            <a:off x="12843189" y="29426595"/>
            <a:ext cx="2693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/>
          <p:cNvCxnSpPr>
            <a:stCxn id="40" idx="6"/>
            <a:endCxn id="43" idx="2"/>
          </p:cNvCxnSpPr>
          <p:nvPr/>
        </p:nvCxnSpPr>
        <p:spPr>
          <a:xfrm flipV="1">
            <a:off x="14298227" y="29426594"/>
            <a:ext cx="26933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/>
          <p:cNvCxnSpPr>
            <a:stCxn id="43" idx="0"/>
            <a:endCxn id="46" idx="4"/>
          </p:cNvCxnSpPr>
          <p:nvPr/>
        </p:nvCxnSpPr>
        <p:spPr>
          <a:xfrm flipV="1">
            <a:off x="15160414" y="28587903"/>
            <a:ext cx="0" cy="259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/>
          <p:cNvCxnSpPr>
            <a:stCxn id="46" idx="6"/>
            <a:endCxn id="52" idx="2"/>
          </p:cNvCxnSpPr>
          <p:nvPr/>
        </p:nvCxnSpPr>
        <p:spPr>
          <a:xfrm>
            <a:off x="15753265" y="28008950"/>
            <a:ext cx="2693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/>
          <p:cNvCxnSpPr>
            <a:stCxn id="52" idx="6"/>
            <a:endCxn id="54" idx="1"/>
          </p:cNvCxnSpPr>
          <p:nvPr/>
        </p:nvCxnSpPr>
        <p:spPr>
          <a:xfrm flipV="1">
            <a:off x="17208304" y="28008949"/>
            <a:ext cx="41840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/>
          <p:cNvCxnSpPr>
            <a:stCxn id="43" idx="4"/>
            <a:endCxn id="49" idx="0"/>
          </p:cNvCxnSpPr>
          <p:nvPr/>
        </p:nvCxnSpPr>
        <p:spPr>
          <a:xfrm>
            <a:off x="15160414" y="30005547"/>
            <a:ext cx="0" cy="3040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angular 71"/>
          <p:cNvCxnSpPr>
            <a:stCxn id="49" idx="2"/>
            <a:endCxn id="10" idx="4"/>
          </p:cNvCxnSpPr>
          <p:nvPr/>
        </p:nvCxnSpPr>
        <p:spPr>
          <a:xfrm rot="10800000">
            <a:off x="3613911" y="30011699"/>
            <a:ext cx="10953652" cy="876900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Imagen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22" y="17137678"/>
            <a:ext cx="7600950" cy="7562850"/>
          </a:xfrm>
          <a:prstGeom prst="rect">
            <a:avLst/>
          </a:prstGeom>
        </p:spPr>
      </p:pic>
      <p:pic>
        <p:nvPicPr>
          <p:cNvPr id="74" name="Imagen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191" y="10519834"/>
            <a:ext cx="6524625" cy="5372100"/>
          </a:xfrm>
          <a:prstGeom prst="rect">
            <a:avLst/>
          </a:prstGeom>
        </p:spPr>
      </p:pic>
      <p:pic>
        <p:nvPicPr>
          <p:cNvPr id="75" name="Imagen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723" y="17995312"/>
            <a:ext cx="9782175" cy="6286500"/>
          </a:xfrm>
          <a:prstGeom prst="rect">
            <a:avLst/>
          </a:prstGeom>
        </p:spPr>
      </p:pic>
      <p:pic>
        <p:nvPicPr>
          <p:cNvPr id="76" name="Imagen 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710" y="10446030"/>
            <a:ext cx="9220200" cy="5334000"/>
          </a:xfrm>
          <a:prstGeom prst="rect">
            <a:avLst/>
          </a:prstGeom>
        </p:spPr>
      </p:pic>
      <p:sp>
        <p:nvSpPr>
          <p:cNvPr id="77" name="Rectángulo 76"/>
          <p:cNvSpPr/>
          <p:nvPr/>
        </p:nvSpPr>
        <p:spPr>
          <a:xfrm>
            <a:off x="2810096" y="15980303"/>
            <a:ext cx="5902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 smtClean="0"/>
              <a:t>Vista que representa todos los casos de uso</a:t>
            </a:r>
          </a:p>
          <a:p>
            <a:pPr algn="ctr"/>
            <a:r>
              <a:rPr lang="es-MX" sz="2400" dirty="0" smtClean="0"/>
              <a:t>detectados en el sistema.</a:t>
            </a:r>
            <a:endParaRPr lang="es-MX" sz="2400" dirty="0"/>
          </a:p>
        </p:txBody>
      </p:sp>
      <p:sp>
        <p:nvSpPr>
          <p:cNvPr id="78" name="Rectángulo 77"/>
          <p:cNvSpPr/>
          <p:nvPr/>
        </p:nvSpPr>
        <p:spPr>
          <a:xfrm>
            <a:off x="12536583" y="16039767"/>
            <a:ext cx="6430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 smtClean="0"/>
              <a:t>Vista que representa la arquitectura del sistema.</a:t>
            </a:r>
            <a:endParaRPr lang="es-MX" sz="2400" dirty="0"/>
          </a:p>
        </p:txBody>
      </p:sp>
      <p:sp>
        <p:nvSpPr>
          <p:cNvPr id="79" name="Rectángulo 78"/>
          <p:cNvSpPr/>
          <p:nvPr/>
        </p:nvSpPr>
        <p:spPr>
          <a:xfrm>
            <a:off x="2233963" y="24761410"/>
            <a:ext cx="6430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 smtClean="0"/>
              <a:t>Vista que representa  la organización de capas del</a:t>
            </a:r>
          </a:p>
          <a:p>
            <a:pPr algn="ctr"/>
            <a:r>
              <a:rPr lang="es-MX" sz="2400" dirty="0" smtClean="0"/>
              <a:t>caso de uso “Registrar Solicitud”</a:t>
            </a:r>
            <a:endParaRPr lang="es-MX" sz="2400" dirty="0"/>
          </a:p>
        </p:txBody>
      </p:sp>
      <p:sp>
        <p:nvSpPr>
          <p:cNvPr id="80" name="Rectángulo 79"/>
          <p:cNvSpPr/>
          <p:nvPr/>
        </p:nvSpPr>
        <p:spPr>
          <a:xfrm>
            <a:off x="11831129" y="24761410"/>
            <a:ext cx="71359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 smtClean="0"/>
              <a:t>Vista que representa los componentes que interactúan</a:t>
            </a:r>
          </a:p>
          <a:p>
            <a:pPr algn="ctr"/>
            <a:r>
              <a:rPr lang="es-MX" sz="2400" dirty="0" smtClean="0"/>
              <a:t>en el caso de uso “Registrar Solicitud”</a:t>
            </a:r>
            <a:endParaRPr lang="es-MX" sz="2400" dirty="0"/>
          </a:p>
        </p:txBody>
      </p:sp>
      <p:sp>
        <p:nvSpPr>
          <p:cNvPr id="81" name="Rectángulo 80"/>
          <p:cNvSpPr/>
          <p:nvPr/>
        </p:nvSpPr>
        <p:spPr>
          <a:xfrm>
            <a:off x="7137412" y="26253134"/>
            <a:ext cx="7342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600" dirty="0" smtClean="0"/>
              <a:t>Proceso de Ejecución del Caso de Uso: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3931320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130</Words>
  <Application>Microsoft Office PowerPoint</Application>
  <PresentationFormat>Personalizado</PresentationFormat>
  <Paragraphs>26</Paragraphs>
  <Slides>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CorelDRAW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Salome Burgos Rodriguez</dc:creator>
  <cp:lastModifiedBy>Salome Burgos Rodriguez</cp:lastModifiedBy>
  <cp:revision>3</cp:revision>
  <dcterms:created xsi:type="dcterms:W3CDTF">2014-04-28T21:49:22Z</dcterms:created>
  <dcterms:modified xsi:type="dcterms:W3CDTF">2014-04-29T01:46:49Z</dcterms:modified>
</cp:coreProperties>
</file>